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61" r:id="rId5"/>
    <p:sldId id="263" r:id="rId6"/>
    <p:sldId id="264" r:id="rId7"/>
    <p:sldId id="267" r:id="rId8"/>
    <p:sldId id="268" r:id="rId9"/>
    <p:sldId id="269" r:id="rId10"/>
    <p:sldId id="271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8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01C9E29-215D-4E2F-A37B-3634F0C46E46}" type="datetimeFigureOut">
              <a:rPr lang="en-US" smtClean="0"/>
              <a:t>7/6/2022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9B77C96-002F-4E17-9920-B834558943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7772400" cy="1523999"/>
          </a:xfrm>
        </p:spPr>
        <p:txBody>
          <a:bodyPr>
            <a:normAutofit fontScale="90000"/>
          </a:bodyPr>
          <a:lstStyle/>
          <a:p>
            <a:pPr rtl="1"/>
            <a:r>
              <a:rPr lang="fa-IR" sz="3600" dirty="0" smtClean="0"/>
              <a:t>به نام خدا</a:t>
            </a:r>
            <a:br>
              <a:rPr lang="fa-IR" sz="3600" dirty="0" smtClean="0"/>
            </a:br>
            <a:r>
              <a:rPr lang="fa-IR" sz="3600" dirty="0" smtClean="0"/>
              <a:t> </a:t>
            </a:r>
            <a:br>
              <a:rPr lang="fa-IR" sz="3600" dirty="0" smtClean="0"/>
            </a:br>
            <a:r>
              <a:rPr lang="fa-IR" sz="3600" dirty="0"/>
              <a:t/>
            </a:r>
            <a:br>
              <a:rPr lang="fa-IR" sz="3600" dirty="0"/>
            </a:br>
            <a:r>
              <a:rPr lang="fa-IR" sz="3600" dirty="0" smtClean="0"/>
              <a:t/>
            </a:r>
            <a:br>
              <a:rPr lang="fa-IR" sz="3600" dirty="0" smtClean="0"/>
            </a:br>
            <a:r>
              <a:rPr lang="fa-IR" sz="3600" dirty="0" smtClean="0"/>
              <a:t>آموزش </a:t>
            </a:r>
            <a:r>
              <a:rPr lang="fa-IR" sz="3600" dirty="0" smtClean="0"/>
              <a:t>ثبت نام و داوری در سامانه پژوهش </a:t>
            </a:r>
            <a:r>
              <a:rPr lang="fa-IR" sz="3600" dirty="0" smtClean="0"/>
              <a:t>یار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دانشگاه علوم پزشکی ایلام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185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dirty="0" smtClean="0"/>
              <a:t>پس از ارسال اطلاعات ، پیامی مبنی بر تایید</a:t>
            </a:r>
            <a:r>
              <a:rPr lang="fa-IR" dirty="0"/>
              <a:t> </a:t>
            </a:r>
            <a:r>
              <a:rPr lang="fa-IR" dirty="0" smtClean="0"/>
              <a:t>تکمیل فرایند به ایمیلتان ارسال می گردد.</a:t>
            </a:r>
            <a:endParaRPr lang="en-US" dirty="0"/>
          </a:p>
        </p:txBody>
      </p:sp>
      <p:pic>
        <p:nvPicPr>
          <p:cNvPr id="1028" name="Picture 4" descr="C:\Users\Ms_pourmenaty_dentis\Desktop\1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8229600" cy="396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>
            <a:off x="3733800" y="16002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919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fa-IR" sz="6000" dirty="0" smtClean="0"/>
              <a:t>باتشکر</a:t>
            </a:r>
            <a:endParaRPr lang="en-US" sz="6000" dirty="0"/>
          </a:p>
        </p:txBody>
      </p:sp>
      <p:pic>
        <p:nvPicPr>
          <p:cNvPr id="5122" name="Picture 2" descr="C:\Users\Ms_pourmenaty_dentis\Desktop\images.jfif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8382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5400" dirty="0" smtClean="0"/>
              <a:t>با تشکر</a:t>
            </a:r>
            <a:r>
              <a:rPr lang="fa-IR" sz="4000" dirty="0" smtClean="0"/>
              <a:t>   </a:t>
            </a:r>
            <a:r>
              <a:rPr lang="fa-IR" dirty="0" smtClean="0"/>
              <a:t>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839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s_pourmenaty_dentis\Desktop\1.png"/>
          <p:cNvPicPr>
            <a:picLocks noGrp="1" noChangeAspect="1" noChangeArrowheads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0911" y="3153728"/>
            <a:ext cx="1182177" cy="1180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sz="2800" dirty="0" smtClean="0">
                <a:solidFill>
                  <a:schemeClr val="accent3"/>
                </a:solidFill>
              </a:rPr>
              <a:t>مرحله اول</a:t>
            </a:r>
            <a:r>
              <a:rPr lang="fa-IR" sz="2800" dirty="0" smtClean="0"/>
              <a:t/>
            </a:r>
            <a:br>
              <a:rPr lang="fa-IR" sz="2800" dirty="0" smtClean="0"/>
            </a:br>
            <a:r>
              <a:rPr lang="fa-IR" sz="2800" dirty="0" smtClean="0"/>
              <a:t>ابتدا وارد سایت دانشگاه علوم پزشکی ایلام شده و در قسمت سامانه ها ، سامانه مدیریت طرح های پژوهشی را انتخاب نمایید </a:t>
            </a:r>
            <a:br>
              <a:rPr lang="fa-IR" sz="2800" dirty="0" smtClean="0"/>
            </a:br>
            <a:r>
              <a:rPr lang="fa-IR" sz="2800" dirty="0"/>
              <a:t/>
            </a:r>
            <a:br>
              <a:rPr lang="fa-IR" sz="2800" dirty="0"/>
            </a:br>
            <a:r>
              <a:rPr lang="en-US" sz="2800" dirty="0" smtClean="0">
                <a:solidFill>
                  <a:srgbClr val="FF0000"/>
                </a:solidFill>
              </a:rPr>
              <a:t>https://newresearch.medilam.ac.ir/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3" name="Picture 2" descr="C:\Users\Ms_pourmenaty_dentis\Desktop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81200"/>
            <a:ext cx="8872538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608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"/>
            <a:ext cx="8229600" cy="45259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000" dirty="0" smtClean="0">
                <a:cs typeface="B Nazanin" pitchFamily="2" charset="-78"/>
              </a:rPr>
              <a:t>بعد از ورود به سامانه گزینه های زیر را مشاهده میکنید: </a:t>
            </a:r>
          </a:p>
          <a:p>
            <a:pPr marL="0" indent="0" algn="r">
              <a:buNone/>
            </a:pPr>
            <a:r>
              <a:rPr lang="fa-IR" sz="2000" dirty="0" smtClean="0">
                <a:cs typeface="B Nazanin" pitchFamily="2" charset="-78"/>
              </a:rPr>
              <a:t>گزینه ا :  </a:t>
            </a:r>
            <a:r>
              <a:rPr lang="fa-IR" sz="2000" dirty="0" smtClean="0">
                <a:solidFill>
                  <a:schemeClr val="accent2"/>
                </a:solidFill>
                <a:cs typeface="B Nazanin" pitchFamily="2" charset="-78"/>
              </a:rPr>
              <a:t>ثبت نام -</a:t>
            </a:r>
            <a:r>
              <a:rPr lang="fa-IR" sz="2000" dirty="0" smtClean="0">
                <a:solidFill>
                  <a:schemeClr val="tx2"/>
                </a:solidFill>
                <a:cs typeface="B Nazanin" pitchFamily="2" charset="-78"/>
              </a:rPr>
              <a:t>که </a:t>
            </a:r>
            <a:r>
              <a:rPr lang="fa-IR" sz="2000" dirty="0" smtClean="0">
                <a:cs typeface="B Nazanin" pitchFamily="2" charset="-78"/>
              </a:rPr>
              <a:t>توسط کارشناس پژوهش دانشکده انجام شده است و رمز عبور و نام کاربری به اعضای هیئت علمی ارسال می گردد.</a:t>
            </a:r>
          </a:p>
          <a:p>
            <a:pPr marL="0" indent="0" algn="r" rtl="1">
              <a:buNone/>
            </a:pPr>
            <a:r>
              <a:rPr lang="fa-IR" sz="2000" dirty="0" smtClean="0">
                <a:cs typeface="B Nazanin" pitchFamily="2" charset="-78"/>
              </a:rPr>
              <a:t>گزینه2 : </a:t>
            </a:r>
            <a:r>
              <a:rPr lang="fa-IR" sz="2000" dirty="0" smtClean="0">
                <a:solidFill>
                  <a:schemeClr val="accent2"/>
                </a:solidFill>
                <a:cs typeface="B Nazanin" pitchFamily="2" charset="-78"/>
              </a:rPr>
              <a:t>ارسال طرح </a:t>
            </a:r>
            <a:r>
              <a:rPr lang="fa-IR" sz="2000" dirty="0" smtClean="0">
                <a:cs typeface="B Nazanin" pitchFamily="2" charset="-78"/>
              </a:rPr>
              <a:t>– در صورتی که هر یک از اعضای هیئت علمی مایل به ارائه  طرح تحقیقاتی خود هستند گزینه ارسال طرح را انتخاب کرده و مراحل خواسته شده را تکمیل و ثبت نمایند 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9800"/>
            <a:ext cx="8305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8283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"/>
            <a:ext cx="8229600" cy="6553200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fa-IR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طبق دستورالعمل جدید ، پروپوزال دانشجویان   قبل از دفاع حضوری ابتدا توسط داوران در سامانه پژوهش یار داوری می شود.</a:t>
            </a:r>
          </a:p>
          <a:p>
            <a:pPr marL="0" indent="0" algn="r" rtl="1">
              <a:buNone/>
            </a:pPr>
            <a:endParaRPr lang="fa-I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 rtl="1">
              <a:buNone/>
            </a:pPr>
            <a:endParaRPr lang="fa-IR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 rtl="1">
              <a:buNone/>
            </a:pPr>
            <a:endParaRPr lang="fa-IR" sz="24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 rtl="1">
              <a:buNone/>
            </a:pPr>
            <a:r>
              <a:rPr lang="fa-IR" sz="3600" dirty="0" smtClean="0">
                <a:solidFill>
                  <a:schemeClr val="accent2"/>
                </a:solidFill>
              </a:rPr>
              <a:t>مراحل داوری در سامانه : </a:t>
            </a:r>
          </a:p>
          <a:p>
            <a:pPr marL="0" indent="0" algn="r" rtl="1">
              <a:buNone/>
            </a:pPr>
            <a:r>
              <a:rPr lang="fa-IR" sz="2400" dirty="0" smtClean="0"/>
              <a:t>کارشناس مربوطه فایل پروپوزال دانشجو را برای هریک از داوران ارسال می کند. پس از ارسال طرح برای داوری ،پیامی از سامانه به ایمیل داور ارسال میگردد:</a:t>
            </a:r>
            <a:endParaRPr lang="en-US" sz="2400" dirty="0"/>
          </a:p>
        </p:txBody>
      </p:sp>
      <p:sp>
        <p:nvSpPr>
          <p:cNvPr id="6" name="Left Arrow 5"/>
          <p:cNvSpPr/>
          <p:nvPr/>
        </p:nvSpPr>
        <p:spPr>
          <a:xfrm>
            <a:off x="8534400" y="457200"/>
            <a:ext cx="3048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7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s_pourmenaty_dentis\Desktop\مراحل داوری\2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684708"/>
            <a:ext cx="8229600" cy="4118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ورود به لینک سامانه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5410200" y="1371600"/>
            <a:ext cx="4572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96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در این مرحله بر روی گزینه «بله موافق هستم» کلیک نمایید</a:t>
            </a:r>
            <a:endParaRPr lang="en-US" dirty="0"/>
          </a:p>
        </p:txBody>
      </p:sp>
      <p:sp>
        <p:nvSpPr>
          <p:cNvPr id="9" name="Left Arrow 8"/>
          <p:cNvSpPr/>
          <p:nvPr/>
        </p:nvSpPr>
        <p:spPr>
          <a:xfrm>
            <a:off x="5181600" y="4191000"/>
            <a:ext cx="9144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Ms_pourmenaty_dentis\Desktop\Inked3_L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82296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Left Arrow 3"/>
          <p:cNvSpPr/>
          <p:nvPr/>
        </p:nvSpPr>
        <p:spPr>
          <a:xfrm>
            <a:off x="5410200" y="4953000"/>
            <a:ext cx="8382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894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sz="2800" dirty="0" smtClean="0"/>
              <a:t>   در این مرحله طرح ارسالی برای داوری را مشاهده می کنید  . بر روی گزینه </a:t>
            </a:r>
            <a:r>
              <a:rPr lang="fa-IR" sz="2800" dirty="0" smtClean="0">
                <a:solidFill>
                  <a:schemeClr val="accent3"/>
                </a:solidFill>
              </a:rPr>
              <a:t>دریافت</a:t>
            </a:r>
            <a:r>
              <a:rPr lang="fa-IR" sz="2800" dirty="0" smtClean="0"/>
              <a:t> کلیک و طرح ارسال شده را مطالعه فرمایید سپس به همین صفحه برگردید و گزینه </a:t>
            </a:r>
            <a:r>
              <a:rPr lang="en-US" sz="2800" dirty="0" smtClean="0">
                <a:solidFill>
                  <a:schemeClr val="accent3"/>
                </a:solidFill>
              </a:rPr>
              <a:t>Review </a:t>
            </a:r>
            <a:r>
              <a:rPr lang="fa-IR" sz="2800" dirty="0" smtClean="0">
                <a:solidFill>
                  <a:schemeClr val="accent3"/>
                </a:solidFill>
              </a:rPr>
              <a:t> </a:t>
            </a:r>
            <a:r>
              <a:rPr lang="fa-IR" sz="2800" dirty="0" smtClean="0"/>
              <a:t>را انتخاب کرده و به صفحه سوالات وارد شوید.</a:t>
            </a:r>
            <a:endParaRPr lang="en-US" sz="2800" dirty="0"/>
          </a:p>
        </p:txBody>
      </p:sp>
      <p:sp>
        <p:nvSpPr>
          <p:cNvPr id="9" name="Up Arrow 8"/>
          <p:cNvSpPr/>
          <p:nvPr/>
        </p:nvSpPr>
        <p:spPr>
          <a:xfrm>
            <a:off x="2667000" y="4724400"/>
            <a:ext cx="381000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own Arrow 3"/>
          <p:cNvSpPr/>
          <p:nvPr/>
        </p:nvSpPr>
        <p:spPr>
          <a:xfrm>
            <a:off x="1524000" y="3352800"/>
            <a:ext cx="3810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Ms_pourmenaty_dentis\Desktop\5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82296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Up Arrow 16"/>
          <p:cNvSpPr/>
          <p:nvPr/>
        </p:nvSpPr>
        <p:spPr>
          <a:xfrm>
            <a:off x="2514600" y="5486400"/>
            <a:ext cx="3429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1295400" y="4419600"/>
            <a:ext cx="228600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84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rmAutofit/>
          </a:bodyPr>
          <a:lstStyle/>
          <a:p>
            <a:pPr algn="r" rtl="1"/>
            <a:r>
              <a:rPr lang="fa-IR" sz="2800" dirty="0" smtClean="0"/>
              <a:t>در این مرحله به  سوالات مربوطه پاسخ دهید و در صورت نیاز ایرادات و اصلاحات مد نظر را در کادر خالی وارد نمایید.</a:t>
            </a:r>
            <a:endParaRPr lang="en-US" sz="2800" dirty="0"/>
          </a:p>
        </p:txBody>
      </p:sp>
      <p:sp>
        <p:nvSpPr>
          <p:cNvPr id="4" name="Left Arrow 3"/>
          <p:cNvSpPr/>
          <p:nvPr/>
        </p:nvSpPr>
        <p:spPr>
          <a:xfrm>
            <a:off x="4724400" y="4953000"/>
            <a:ext cx="685800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C:\Users\Ms_pourmenaty_dentis\Desktop\6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69153"/>
            <a:ext cx="8229600" cy="4349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858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01000" cy="1143000"/>
          </a:xfrm>
        </p:spPr>
        <p:txBody>
          <a:bodyPr>
            <a:normAutofit/>
          </a:bodyPr>
          <a:lstStyle/>
          <a:p>
            <a:pPr rtl="1"/>
            <a:r>
              <a:rPr lang="fa-IR" sz="2800" dirty="0" smtClean="0"/>
              <a:t>پس از تکمیل سوالات ، گزینه ارسال اطلاعات  را انتخاب کنید.</a:t>
            </a:r>
            <a:endParaRPr lang="en-US" sz="2800" dirty="0"/>
          </a:p>
        </p:txBody>
      </p:sp>
      <p:sp>
        <p:nvSpPr>
          <p:cNvPr id="3" name="Right Arrow 2"/>
          <p:cNvSpPr/>
          <p:nvPr/>
        </p:nvSpPr>
        <p:spPr>
          <a:xfrm>
            <a:off x="3124200" y="4114800"/>
            <a:ext cx="762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Ms_pourmenaty_dentis\Desktop\7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1"/>
            <a:ext cx="8229600" cy="404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3124200" y="4648200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26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252</TotalTime>
  <Words>259</Words>
  <Application>Microsoft Office PowerPoint</Application>
  <PresentationFormat>On-screen Show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به نام خدا     آموزش ثبت نام و داوری در سامانه پژوهش یار</vt:lpstr>
      <vt:lpstr>مرحله اول ابتدا وارد سایت دانشگاه علوم پزشکی ایلام شده و در قسمت سامانه ها ، سامانه مدیریت طرح های پژوهشی را انتخاب نمایید   https://newresearch.medilam.ac.ir/</vt:lpstr>
      <vt:lpstr>PowerPoint Presentation</vt:lpstr>
      <vt:lpstr>PowerPoint Presentation</vt:lpstr>
      <vt:lpstr>ورود به لینک سامانه</vt:lpstr>
      <vt:lpstr>در این مرحله بر روی گزینه «بله موافق هستم» کلیک نمایید</vt:lpstr>
      <vt:lpstr>   در این مرحله طرح ارسالی برای داوری را مشاهده می کنید  . بر روی گزینه دریافت کلیک و طرح ارسال شده را مطالعه فرمایید سپس به همین صفحه برگردید و گزینه Review  را انتخاب کرده و به صفحه سوالات وارد شوید.</vt:lpstr>
      <vt:lpstr>در این مرحله به  سوالات مربوطه پاسخ دهید و در صورت نیاز ایرادات و اصلاحات مد نظر را در کادر خالی وارد نمایید.</vt:lpstr>
      <vt:lpstr>پس از تکمیل سوالات ، گزینه ارسال اطلاعات  را انتخاب کنید.</vt:lpstr>
      <vt:lpstr>پس از ارسال اطلاعات ، پیامی مبنی بر تایید تکمیل فرایند به ایمیلتان ارسال می گردد.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آموزش ثبت نام در سامانه پژوهشیار</dc:title>
  <dc:creator>Ms_pourmenaty_dentis</dc:creator>
  <cp:lastModifiedBy>amozesh</cp:lastModifiedBy>
  <cp:revision>26</cp:revision>
  <dcterms:created xsi:type="dcterms:W3CDTF">2022-07-03T06:49:35Z</dcterms:created>
  <dcterms:modified xsi:type="dcterms:W3CDTF">2022-07-06T18:17:17Z</dcterms:modified>
</cp:coreProperties>
</file>